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67" r:id="rId4"/>
    <p:sldId id="271" r:id="rId5"/>
    <p:sldId id="263" r:id="rId6"/>
    <p:sldId id="269" r:id="rId7"/>
    <p:sldId id="270" r:id="rId8"/>
    <p:sldId id="268" r:id="rId9"/>
    <p:sldId id="264" r:id="rId10"/>
    <p:sldId id="265" r:id="rId11"/>
    <p:sldId id="266" r:id="rId12"/>
    <p:sldId id="258" r:id="rId13"/>
    <p:sldId id="260" r:id="rId14"/>
    <p:sldId id="261" r:id="rId15"/>
    <p:sldId id="272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4E07E4D-6499-445C-9ECD-95756B8754FD}" type="datetimeFigureOut">
              <a:rPr lang="zh-CN" altLang="en-US" smtClean="0"/>
              <a:t>2010/5/11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3EC3A52-B546-4380-960D-6A4C14DAE7F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BF3A9-E580-44FB-91B1-300E3B43B66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qim3@pitt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EPIDEMIOLOGY: </a:t>
            </a:r>
            <a:r>
              <a:rPr lang="en-US" b="1" dirty="0" smtClean="0"/>
              <a:t>Some sample</a:t>
            </a:r>
            <a:r>
              <a:rPr lang="en-US" b="1" dirty="0" smtClean="0"/>
              <a:t> </a:t>
            </a:r>
            <a:r>
              <a:rPr lang="en-US" b="1" dirty="0" smtClean="0"/>
              <a:t>Agent-based epidemic </a:t>
            </a:r>
            <a:r>
              <a:rPr lang="en-US" b="1" dirty="0" smtClean="0"/>
              <a:t>models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Qi Mi</a:t>
            </a:r>
          </a:p>
          <a:p>
            <a:r>
              <a:rPr lang="en-US" dirty="0" smtClean="0"/>
              <a:t>Department of Sports Medicine and Nutrition, SHRS, Univ. of Pitt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6553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76600" y="533400"/>
            <a:ext cx="2804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“recover” procedure</a:t>
            </a:r>
            <a:endParaRPr lang="zh-CN" alt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029200" y="18288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The higher education level, the less need for humanitarian-assistance</a:t>
            </a:r>
            <a:endParaRPr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4876800" y="38862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The higher humanitarian-assistance, more chance to get healthy</a:t>
            </a:r>
            <a:endParaRPr lang="zh-CN" alt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257800" y="2362200"/>
            <a:ext cx="1447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57800" y="3276600"/>
            <a:ext cx="1295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286000"/>
            <a:ext cx="544419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24200" y="685800"/>
            <a:ext cx="3143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“reproduce” procedure</a:t>
            </a:r>
            <a:endParaRPr lang="zh-CN" alt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5105400" y="19050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Limiting the total amount of people</a:t>
            </a:r>
            <a:endParaRPr lang="zh-CN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4800600" y="41910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Create an identify turtle as </a:t>
            </a:r>
            <a:r>
              <a:rPr lang="en-US" altLang="zh-CN" dirty="0" err="1" smtClean="0"/>
              <a:t>partent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5334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AIDS: A sample model from </a:t>
            </a:r>
            <a:r>
              <a:rPr lang="en-US" altLang="zh-CN" sz="2400" b="1" dirty="0" err="1" smtClean="0"/>
              <a:t>NetLogo</a:t>
            </a:r>
            <a:r>
              <a:rPr lang="en-US" altLang="zh-CN" sz="2400" b="1" dirty="0" smtClean="0"/>
              <a:t> Models Library. </a:t>
            </a:r>
            <a:endParaRPr lang="en-US" altLang="zh-CN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1905000"/>
            <a:ext cx="4724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This </a:t>
            </a:r>
            <a:r>
              <a:rPr lang="en-US" altLang="zh-CN" dirty="0" smtClean="0"/>
              <a:t>model simulates the spread of the </a:t>
            </a:r>
            <a:endParaRPr lang="en-US" altLang="zh-CN" dirty="0" smtClean="0"/>
          </a:p>
          <a:p>
            <a:r>
              <a:rPr lang="en-US" altLang="zh-CN" dirty="0" smtClean="0"/>
              <a:t>human </a:t>
            </a:r>
            <a:r>
              <a:rPr lang="en-US" altLang="zh-CN" dirty="0" smtClean="0"/>
              <a:t>immunodeficiency virus (HIV), </a:t>
            </a:r>
            <a:endParaRPr lang="en-US" altLang="zh-CN" dirty="0" smtClean="0"/>
          </a:p>
          <a:p>
            <a:r>
              <a:rPr lang="en-US" altLang="zh-CN" dirty="0" smtClean="0"/>
              <a:t>via </a:t>
            </a:r>
            <a:r>
              <a:rPr lang="en-US" altLang="zh-CN" dirty="0" smtClean="0"/>
              <a:t>sexual transmission, through a small </a:t>
            </a:r>
            <a:endParaRPr lang="en-US" altLang="zh-CN" dirty="0" smtClean="0"/>
          </a:p>
          <a:p>
            <a:r>
              <a:rPr lang="en-US" altLang="zh-CN" dirty="0" smtClean="0"/>
              <a:t>isolated </a:t>
            </a:r>
            <a:r>
              <a:rPr lang="en-US" altLang="zh-CN" dirty="0" smtClean="0"/>
              <a:t>human population.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It </a:t>
            </a:r>
            <a:r>
              <a:rPr lang="en-US" altLang="zh-CN" dirty="0" smtClean="0"/>
              <a:t>therefore illustrates the effects of certain </a:t>
            </a:r>
            <a:endParaRPr lang="en-US" altLang="zh-CN" dirty="0" smtClean="0"/>
          </a:p>
          <a:p>
            <a:r>
              <a:rPr lang="en-US" altLang="zh-CN" dirty="0" smtClean="0"/>
              <a:t>sexual </a:t>
            </a:r>
            <a:r>
              <a:rPr lang="en-US" altLang="zh-CN" dirty="0" smtClean="0"/>
              <a:t>practices across a population. 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371600"/>
            <a:ext cx="41433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762000"/>
            <a:ext cx="914400" cy="128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505200"/>
            <a:ext cx="8528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762000"/>
            <a:ext cx="990600" cy="1284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66800" y="2133600"/>
            <a:ext cx="9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Healthy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2133600"/>
            <a:ext cx="2314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Infected, but unknown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2133600"/>
            <a:ext cx="1697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Infected, known</a:t>
            </a:r>
            <a:endParaRPr lang="zh-CN" alt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581400"/>
            <a:ext cx="8528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685800"/>
            <a:ext cx="85281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505200"/>
            <a:ext cx="990600" cy="1284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276600" y="5105400"/>
            <a:ext cx="2314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Infected, but unknown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53200" y="5029200"/>
            <a:ext cx="1697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Infected, known</a:t>
            </a:r>
            <a:endParaRPr lang="zh-CN" altLang="en-US" dirty="0"/>
          </a:p>
        </p:txBody>
      </p:sp>
      <p:sp>
        <p:nvSpPr>
          <p:cNvPr id="21" name="Plus 20"/>
          <p:cNvSpPr/>
          <p:nvPr/>
        </p:nvSpPr>
        <p:spPr>
          <a:xfrm>
            <a:off x="1143000" y="2895600"/>
            <a:ext cx="685800" cy="685800"/>
          </a:xfrm>
          <a:prstGeom prst="mathPlus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Right Arrow 21"/>
          <p:cNvSpPr/>
          <p:nvPr/>
        </p:nvSpPr>
        <p:spPr>
          <a:xfrm>
            <a:off x="2362200" y="1371600"/>
            <a:ext cx="762000" cy="1524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ight Arrow 22"/>
          <p:cNvSpPr/>
          <p:nvPr/>
        </p:nvSpPr>
        <p:spPr>
          <a:xfrm>
            <a:off x="5638800" y="1371600"/>
            <a:ext cx="762000" cy="1524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Right Arrow 23"/>
          <p:cNvSpPr/>
          <p:nvPr/>
        </p:nvSpPr>
        <p:spPr>
          <a:xfrm>
            <a:off x="2362200" y="4191000"/>
            <a:ext cx="762000" cy="1524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Right Arrow 24"/>
          <p:cNvSpPr/>
          <p:nvPr/>
        </p:nvSpPr>
        <p:spPr>
          <a:xfrm>
            <a:off x="5791200" y="4114800"/>
            <a:ext cx="762000" cy="1524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609600" y="5105400"/>
            <a:ext cx="2314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Infected, but unknown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429000" y="228600"/>
            <a:ext cx="2359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How HIV spreads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98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 The  population’s tendency </a:t>
            </a:r>
            <a:r>
              <a:rPr lang="en-US" altLang="zh-CN" dirty="0" smtClean="0"/>
              <a:t>to practice </a:t>
            </a:r>
            <a:r>
              <a:rPr lang="en-US" altLang="zh-CN" dirty="0" smtClean="0"/>
              <a:t>abstinence</a:t>
            </a:r>
            <a:endParaRPr lang="en-US" altLang="zh-CN" dirty="0"/>
          </a:p>
        </p:txBody>
      </p:sp>
      <p:sp>
        <p:nvSpPr>
          <p:cNvPr id="3" name="Rectangle 2"/>
          <p:cNvSpPr/>
          <p:nvPr/>
        </p:nvSpPr>
        <p:spPr>
          <a:xfrm>
            <a:off x="228600" y="2895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T</a:t>
            </a:r>
            <a:r>
              <a:rPr lang="en-US" altLang="zh-CN" dirty="0" smtClean="0"/>
              <a:t>he </a:t>
            </a:r>
            <a:r>
              <a:rPr lang="en-US" altLang="zh-CN" dirty="0" smtClean="0"/>
              <a:t>amount of time an average "couple" </a:t>
            </a:r>
            <a:endParaRPr lang="en-US" altLang="zh-CN" dirty="0" smtClean="0"/>
          </a:p>
          <a:p>
            <a:r>
              <a:rPr lang="en-US" altLang="zh-CN" dirty="0" smtClean="0"/>
              <a:t>in </a:t>
            </a:r>
            <a:r>
              <a:rPr lang="en-US" altLang="zh-CN" dirty="0" smtClean="0"/>
              <a:t>the population will stay </a:t>
            </a:r>
            <a:r>
              <a:rPr lang="en-US" altLang="zh-CN" dirty="0" smtClean="0"/>
              <a:t>together</a:t>
            </a: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4876800"/>
            <a:ext cx="4180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population's tendency to use condoms</a:t>
            </a:r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5257800"/>
            <a:ext cx="4624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population's tendency to get tested for HIV.</a:t>
            </a:r>
            <a:endParaRPr lang="zh-CN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/>
              <a:t>The model examines the emergent effects of four aspects of sexual behavior. </a:t>
            </a:r>
            <a:endParaRPr lang="en-US" altLang="zh-CN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4800600" y="1981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dirty="0" smtClean="0"/>
              <a:t>how changes in sexual mores in our society have contributed to increases in the prevalence of sexually transmitted diseases</a:t>
            </a:r>
            <a:endParaRPr lang="zh-CN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5029200" y="5029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/>
              <a:t>It may </a:t>
            </a:r>
            <a:r>
              <a:rPr lang="en-US" altLang="zh-CN" dirty="0" smtClean="0"/>
              <a:t>provide contemporary solutions </a:t>
            </a:r>
            <a:endParaRPr lang="en-US" altLang="zh-CN" dirty="0" smtClean="0"/>
          </a:p>
          <a:p>
            <a:r>
              <a:rPr lang="en-US" altLang="zh-CN" dirty="0" smtClean="0"/>
              <a:t>to </a:t>
            </a:r>
            <a:r>
              <a:rPr lang="en-US" altLang="zh-CN" dirty="0" smtClean="0"/>
              <a:t>the problem. 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 project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Choose a disease</a:t>
            </a:r>
          </a:p>
          <a:p>
            <a:r>
              <a:rPr lang="en-US" altLang="zh-CN" dirty="0" smtClean="0"/>
              <a:t>Find variables which can influence the spread of the disease</a:t>
            </a:r>
          </a:p>
          <a:p>
            <a:r>
              <a:rPr lang="en-US" altLang="zh-CN" dirty="0" smtClean="0"/>
              <a:t>Form a three-people team and turn in the homework at the end of the course(Jun 16)</a:t>
            </a:r>
          </a:p>
          <a:p>
            <a:r>
              <a:rPr lang="en-US" altLang="zh-CN" dirty="0" smtClean="0"/>
              <a:t>Write a code and a report</a:t>
            </a:r>
          </a:p>
          <a:p>
            <a:r>
              <a:rPr lang="en-US" altLang="zh-CN" dirty="0" smtClean="0"/>
              <a:t>2 updates, one is </a:t>
            </a:r>
            <a:r>
              <a:rPr lang="en-US" altLang="zh-CN" smtClean="0"/>
              <a:t>for deciding </a:t>
            </a:r>
            <a:r>
              <a:rPr lang="en-US" altLang="zh-CN" dirty="0" smtClean="0"/>
              <a:t>the topic (May 28), second one is for draft of the code (Jun 11).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219200"/>
            <a:ext cx="508267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Qi</a:t>
            </a:r>
            <a:r>
              <a:rPr lang="en-US" altLang="zh-CN" dirty="0" smtClean="0"/>
              <a:t> Mi, Ph.D.</a:t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Assistant Professor</a:t>
            </a:r>
            <a:br>
              <a:rPr lang="en-US" altLang="zh-CN" dirty="0" smtClean="0"/>
            </a:br>
            <a:r>
              <a:rPr lang="en-US" altLang="zh-CN" dirty="0" smtClean="0"/>
              <a:t>Center for Inflammation and Regenerative Modeling</a:t>
            </a:r>
            <a:br>
              <a:rPr lang="en-US" altLang="zh-CN" dirty="0" smtClean="0"/>
            </a:br>
            <a:r>
              <a:rPr lang="en-US" altLang="zh-CN" dirty="0" smtClean="0"/>
              <a:t>Department of Sports Medicine and Nutrition</a:t>
            </a:r>
            <a:br>
              <a:rPr lang="en-US" altLang="zh-CN" dirty="0" smtClean="0"/>
            </a:br>
            <a:r>
              <a:rPr lang="en-US" altLang="zh-CN" dirty="0" smtClean="0"/>
              <a:t>University of Pittsburgh</a:t>
            </a:r>
            <a:br>
              <a:rPr lang="en-US" altLang="zh-CN" dirty="0" smtClean="0"/>
            </a:br>
            <a:r>
              <a:rPr lang="en-US" altLang="zh-CN" dirty="0" smtClean="0"/>
              <a:t>6072 Forbes </a:t>
            </a:r>
            <a:r>
              <a:rPr lang="en-US" altLang="zh-CN" dirty="0" smtClean="0"/>
              <a:t>Tower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Phone: </a:t>
            </a:r>
            <a:r>
              <a:rPr lang="en-US" altLang="zh-CN" dirty="0" smtClean="0"/>
              <a:t>412-383-6733</a:t>
            </a:r>
          </a:p>
          <a:p>
            <a:r>
              <a:rPr lang="en-US" altLang="zh-CN" dirty="0" smtClean="0"/>
              <a:t>Email: </a:t>
            </a:r>
            <a:r>
              <a:rPr lang="en-US" altLang="zh-CN" dirty="0" smtClean="0">
                <a:hlinkClick r:id="rId2"/>
              </a:rPr>
              <a:t>qim3@pitt.edu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Office hour:  Monday 2-4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200" y="533400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Contact Information</a:t>
            </a:r>
            <a:endParaRPr lang="en-US" altLang="zh-CN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429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371600" y="381000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Typhoid Fever: A sample model from </a:t>
            </a:r>
            <a:r>
              <a:rPr lang="en-US" altLang="zh-CN" sz="2400" b="1" dirty="0" err="1" smtClean="0"/>
              <a:t>NetLogo</a:t>
            </a:r>
            <a:r>
              <a:rPr lang="en-US" altLang="zh-CN" sz="2400" b="1" dirty="0" smtClean="0"/>
              <a:t> User Community. </a:t>
            </a:r>
            <a:endParaRPr lang="en-US" altLang="zh-CN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04800" y="2057400"/>
            <a:ext cx="4724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 Typhoid fever is an infectious water borne disease caused by Salmonella </a:t>
            </a:r>
            <a:r>
              <a:rPr lang="en-US" altLang="zh-CN" dirty="0" err="1" smtClean="0"/>
              <a:t>typhii</a:t>
            </a:r>
            <a:r>
              <a:rPr lang="en-US" altLang="zh-CN" dirty="0" smtClean="0"/>
              <a:t>.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An epidemic simulation of typhoid fever </a:t>
            </a:r>
          </a:p>
          <a:p>
            <a:r>
              <a:rPr lang="en-US" altLang="zh-CN" dirty="0" smtClean="0"/>
              <a:t>w</a:t>
            </a:r>
            <a:r>
              <a:rPr lang="en-US" altLang="zh-CN" dirty="0" smtClean="0"/>
              <a:t>as made to see </a:t>
            </a:r>
            <a:r>
              <a:rPr lang="en-US" altLang="zh-CN" dirty="0" smtClean="0"/>
              <a:t>the possibility typhoid spreading in population. 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057400"/>
            <a:ext cx="685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LEVEL OF DESTRUCTION : The variable level of destruction, the highest is completely destroyed , lowest is no destruction. 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HUMANITARIAN ASSISTANCE : The variable that support for recovering people like education level (they know how to prevent and first aid), health </a:t>
            </a:r>
            <a:r>
              <a:rPr lang="en-US" altLang="zh-CN" dirty="0" smtClean="0"/>
              <a:t>facilities, </a:t>
            </a:r>
            <a:r>
              <a:rPr lang="en-US" altLang="zh-CN" dirty="0" smtClean="0"/>
              <a:t>rapid medical assistance and treatments.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EDUCATION : Education background </a:t>
            </a:r>
            <a:r>
              <a:rPr lang="en-US" altLang="zh-CN" dirty="0" smtClean="0"/>
              <a:t>turtles </a:t>
            </a:r>
            <a:r>
              <a:rPr lang="en-US" altLang="zh-CN" dirty="0" smtClean="0"/>
              <a:t>are, 1 (elementary), 2 (junior), 3 (senior), 4 (College) </a:t>
            </a:r>
            <a:endParaRPr lang="en-US" altLang="zh-CN" dirty="0"/>
          </a:p>
        </p:txBody>
      </p:sp>
      <p:sp>
        <p:nvSpPr>
          <p:cNvPr id="5" name="Rectangle 4"/>
          <p:cNvSpPr/>
          <p:nvPr/>
        </p:nvSpPr>
        <p:spPr>
          <a:xfrm>
            <a:off x="1905000" y="609600"/>
            <a:ext cx="586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/>
              <a:t>Three </a:t>
            </a:r>
            <a:r>
              <a:rPr lang="en-US" altLang="zh-CN" sz="2000" b="1" dirty="0" smtClean="0"/>
              <a:t>independent variables that give influence for </a:t>
            </a:r>
            <a:r>
              <a:rPr lang="en-US" altLang="zh-CN" sz="2000" b="1" dirty="0" smtClean="0"/>
              <a:t>possibility </a:t>
            </a:r>
            <a:r>
              <a:rPr lang="en-US" altLang="zh-CN" sz="2000" b="1" dirty="0" smtClean="0"/>
              <a:t>become complicated or not. </a:t>
            </a:r>
            <a:endParaRPr lang="en-US" altLang="zh-CN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52400"/>
            <a:ext cx="3810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Initialization of  the model (create certain</a:t>
            </a:r>
          </a:p>
          <a:p>
            <a:pPr algn="ctr"/>
            <a:r>
              <a:rPr lang="en-US" altLang="zh-CN" dirty="0" smtClean="0"/>
              <a:t>a</a:t>
            </a:r>
            <a:r>
              <a:rPr lang="en-US" altLang="zh-CN" dirty="0" smtClean="0"/>
              <a:t>mount of people with certain proportion have Typhoid)</a:t>
            </a:r>
            <a:endParaRPr lang="zh-CN" altLang="en-US" dirty="0"/>
          </a:p>
        </p:txBody>
      </p:sp>
      <p:sp>
        <p:nvSpPr>
          <p:cNvPr id="5" name="Down Arrow 4"/>
          <p:cNvSpPr/>
          <p:nvPr/>
        </p:nvSpPr>
        <p:spPr>
          <a:xfrm>
            <a:off x="4038600" y="16764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/>
          <p:cNvSpPr/>
          <p:nvPr/>
        </p:nvSpPr>
        <p:spPr>
          <a:xfrm>
            <a:off x="2438400" y="2514600"/>
            <a:ext cx="36576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People get older</a:t>
            </a:r>
          </a:p>
          <a:p>
            <a:pPr algn="ctr"/>
            <a:r>
              <a:rPr lang="en-US" altLang="zh-CN" dirty="0" smtClean="0"/>
              <a:t>Move</a:t>
            </a:r>
          </a:p>
          <a:p>
            <a:pPr algn="ctr"/>
            <a:r>
              <a:rPr lang="en-US" altLang="zh-CN" dirty="0" smtClean="0"/>
              <a:t>Infect</a:t>
            </a:r>
          </a:p>
          <a:p>
            <a:pPr algn="ctr"/>
            <a:r>
              <a:rPr lang="en-US" altLang="zh-CN" dirty="0" smtClean="0"/>
              <a:t>Recover</a:t>
            </a:r>
          </a:p>
          <a:p>
            <a:pPr algn="ctr"/>
            <a:r>
              <a:rPr lang="en-US" altLang="zh-CN" dirty="0" smtClean="0"/>
              <a:t>Reproduce</a:t>
            </a:r>
          </a:p>
          <a:p>
            <a:pPr algn="ctr"/>
            <a:r>
              <a:rPr lang="en-US" altLang="zh-CN" dirty="0" smtClean="0"/>
              <a:t>….</a:t>
            </a:r>
            <a:endParaRPr lang="zh-CN" altLang="en-US" dirty="0"/>
          </a:p>
        </p:txBody>
      </p:sp>
      <p:sp>
        <p:nvSpPr>
          <p:cNvPr id="7" name="Down Arrow 6"/>
          <p:cNvSpPr/>
          <p:nvPr/>
        </p:nvSpPr>
        <p:spPr>
          <a:xfrm>
            <a:off x="4038600" y="4800600"/>
            <a:ext cx="457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3124200" y="5715000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Output, visualization of the results</a:t>
            </a:r>
            <a:endParaRPr lang="zh-CN" altLang="en-US" dirty="0"/>
          </a:p>
        </p:txBody>
      </p:sp>
      <p:sp>
        <p:nvSpPr>
          <p:cNvPr id="9" name="Curved Right Arrow 8"/>
          <p:cNvSpPr/>
          <p:nvPr/>
        </p:nvSpPr>
        <p:spPr>
          <a:xfrm rot="11082133">
            <a:off x="6400800" y="2895600"/>
            <a:ext cx="914400" cy="1371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2438400"/>
            <a:ext cx="2668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Every tick (simulation time</a:t>
            </a:r>
          </a:p>
          <a:p>
            <a:r>
              <a:rPr lang="en-US" altLang="zh-CN" dirty="0" smtClean="0"/>
              <a:t>                   step)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50624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52800" y="533400"/>
            <a:ext cx="2176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Initialize turtles</a:t>
            </a:r>
            <a:endParaRPr lang="zh-CN" alt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181600" y="25908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how long the turtle has typhoid fever</a:t>
            </a:r>
            <a:endParaRPr lang="zh-CN" alt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124200" y="2895600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81600" y="38862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Return turtle’s ID</a:t>
            </a:r>
            <a:endParaRPr lang="zh-CN" alt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38400" y="3886200"/>
            <a:ext cx="2667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447800"/>
            <a:ext cx="472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90800" y="533400"/>
            <a:ext cx="4684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“go” procedure (execute every tick)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5638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0" y="381000"/>
            <a:ext cx="4452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“get-old” and “move” procedures</a:t>
            </a:r>
            <a:endParaRPr lang="zh-CN" altLang="en-US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Turtle will be removed from simulation</a:t>
            </a:r>
            <a:endParaRPr lang="zh-CN" altLang="en-US" dirty="0"/>
          </a:p>
        </p:txBody>
      </p:sp>
      <p:cxnSp>
        <p:nvCxnSpPr>
          <p:cNvPr id="7" name="Straight Arrow Connector 6"/>
          <p:cNvCxnSpPr>
            <a:endCxn id="6" idx="1"/>
          </p:cNvCxnSpPr>
          <p:nvPr/>
        </p:nvCxnSpPr>
        <p:spPr>
          <a:xfrm>
            <a:off x="3048000" y="3581400"/>
            <a:ext cx="15240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10200" y="44958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Turtle  turns right by number of degree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7239000" cy="210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352800" y="457200"/>
            <a:ext cx="2570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“Infect” procedure</a:t>
            </a:r>
            <a:endParaRPr lang="zh-CN" alt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4876800" y="3886200"/>
            <a:ext cx="3733800" cy="533400"/>
          </a:xfrm>
          <a:prstGeom prst="rect">
            <a:avLst/>
          </a:prstGeom>
          <a:solidFill>
            <a:schemeClr val="accent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The larger level-destruction, the higher chance people get Typhoid  </a:t>
            </a:r>
            <a:endParaRPr lang="zh-CN" alt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5000" y="32004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509</Words>
  <Application>Microsoft Office PowerPoint</Application>
  <PresentationFormat>On-screen Show (4:3)</PresentationFormat>
  <Paragraphs>84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EPIDEMIOLOGY: Some sample Agent-based epidemic models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Homework project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EPIDEMIOLOGY: A sample Agent-based epidemic model  </dc:title>
  <dc:creator>Qi Mi</dc:creator>
  <cp:lastModifiedBy>Qi Mi</cp:lastModifiedBy>
  <cp:revision>12</cp:revision>
  <dcterms:created xsi:type="dcterms:W3CDTF">2006-08-16T00:00:00Z</dcterms:created>
  <dcterms:modified xsi:type="dcterms:W3CDTF">2010-05-12T16:35:33Z</dcterms:modified>
</cp:coreProperties>
</file>