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81" r:id="rId8"/>
    <p:sldId id="280" r:id="rId9"/>
    <p:sldId id="282" r:id="rId10"/>
    <p:sldId id="261" r:id="rId11"/>
    <p:sldId id="262" r:id="rId12"/>
    <p:sldId id="264" r:id="rId13"/>
    <p:sldId id="265" r:id="rId14"/>
    <p:sldId id="266" r:id="rId15"/>
    <p:sldId id="267" r:id="rId16"/>
    <p:sldId id="269" r:id="rId17"/>
    <p:sldId id="268" r:id="rId18"/>
    <p:sldId id="270" r:id="rId19"/>
    <p:sldId id="272" r:id="rId20"/>
    <p:sldId id="271" r:id="rId21"/>
    <p:sldId id="273" r:id="rId22"/>
    <p:sldId id="274" r:id="rId23"/>
    <p:sldId id="263" r:id="rId24"/>
    <p:sldId id="275" r:id="rId25"/>
    <p:sldId id="277" r:id="rId26"/>
    <p:sldId id="276" r:id="rId27"/>
    <p:sldId id="278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6E5243-1B5E-4976-B181-1C2C27038383}" type="datetimeFigureOut">
              <a:rPr lang="en-US" smtClean="0"/>
              <a:pPr/>
              <a:t>2/26/2010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4BC7C2-4C1F-40B4-954E-0C17DA8273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Manipulation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Python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Python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are a quick way to make multiple use of lines of code without rewriting it.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7735" r="78029" b="71151"/>
          <a:stretch>
            <a:fillRect/>
          </a:stretch>
        </p:blipFill>
        <p:spPr bwMode="auto">
          <a:xfrm>
            <a:off x="5029200" y="2971800"/>
            <a:ext cx="2667000" cy="2985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47800" y="33528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function adds four to any passed value, and then returns the new value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have 4 main parts: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12047" r="78029" b="81486"/>
          <a:stretch>
            <a:fillRect/>
          </a:stretch>
        </p:blipFill>
        <p:spPr bwMode="auto">
          <a:xfrm>
            <a:off x="4572000" y="3505200"/>
            <a:ext cx="266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2971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Declaration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243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Label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2209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71800" y="3886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>
            <a:off x="3962400" y="3810000"/>
            <a:ext cx="990600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>
            <a:off x="3124200" y="3156466"/>
            <a:ext cx="1295400" cy="348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5219700" y="30861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400800" y="29718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Declaration:</a:t>
            </a:r>
          </a:p>
          <a:p>
            <a:pPr lvl="1"/>
            <a:r>
              <a:rPr lang="en-US" dirty="0" smtClean="0"/>
              <a:t>In Python, every function is declared using the “def” statement.</a:t>
            </a:r>
          </a:p>
          <a:p>
            <a:pPr lvl="1"/>
            <a:r>
              <a:rPr lang="en-US" dirty="0" smtClean="0"/>
              <a:t>This says that everything indented after this line is a part of this function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</a:t>
            </a:r>
          </a:p>
          <a:p>
            <a:pPr lvl="1"/>
            <a:r>
              <a:rPr lang="en-US" dirty="0" smtClean="0"/>
              <a:t>The label is how you reference a function outside of the function.</a:t>
            </a:r>
          </a:p>
          <a:p>
            <a:pPr lvl="1"/>
            <a:r>
              <a:rPr lang="en-US" dirty="0" smtClean="0"/>
              <a:t>Functions can have the same names as variables but it is really bad practice to do so.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Parameters are values that you pass into a function</a:t>
            </a:r>
          </a:p>
          <a:p>
            <a:pPr lvl="1"/>
            <a:r>
              <a:rPr lang="en-US" dirty="0" smtClean="0"/>
              <a:t>For Example:</a:t>
            </a:r>
          </a:p>
          <a:p>
            <a:pPr lvl="2"/>
            <a:r>
              <a:rPr lang="en-US" dirty="0" smtClean="0"/>
              <a:t>I could call both addFour(3) and addFour(4) and I would get back 7 and 8 respectively</a:t>
            </a:r>
          </a:p>
          <a:p>
            <a:pPr lvl="1"/>
            <a:r>
              <a:rPr lang="en-US" dirty="0" smtClean="0"/>
              <a:t>You can have as many parameters as you want for any given function</a:t>
            </a:r>
          </a:p>
          <a:p>
            <a:pPr lvl="1"/>
            <a:r>
              <a:rPr lang="en-US" dirty="0" smtClean="0"/>
              <a:t>Variable numbers of  parameters are also allowed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parameters</a:t>
            </a:r>
          </a:p>
          <a:p>
            <a:pPr lvl="1"/>
            <a:r>
              <a:rPr lang="en-US" dirty="0" smtClean="0"/>
              <a:t>You can pass as many defined parameters as you like into a function.</a:t>
            </a:r>
          </a:p>
          <a:p>
            <a:pPr lvl="1"/>
            <a:r>
              <a:rPr lang="en-US" dirty="0" smtClean="0"/>
              <a:t>Multiple parameters are separated by a comma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13315" r="67518" b="70041"/>
          <a:stretch>
            <a:fillRect/>
          </a:stretch>
        </p:blipFill>
        <p:spPr bwMode="auto">
          <a:xfrm>
            <a:off x="5029200" y="3505200"/>
            <a:ext cx="383032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1374" t="88835" r="94380" b="4508"/>
          <a:stretch>
            <a:fillRect/>
          </a:stretch>
        </p:blipFill>
        <p:spPr bwMode="auto">
          <a:xfrm>
            <a:off x="1828800" y="3657600"/>
            <a:ext cx="762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343400" cy="4525963"/>
          </a:xfrm>
        </p:spPr>
        <p:txBody>
          <a:bodyPr/>
          <a:lstStyle/>
          <a:p>
            <a:r>
              <a:rPr lang="en-US" dirty="0" smtClean="0"/>
              <a:t>Variable Parameters</a:t>
            </a:r>
          </a:p>
          <a:p>
            <a:pPr lvl="1"/>
            <a:r>
              <a:rPr lang="en-US" dirty="0" smtClean="0"/>
              <a:t>When using variable parameters you use the * to signify an array.  The remaining parameters are then stored into the specified array</a:t>
            </a:r>
          </a:p>
          <a:p>
            <a:pPr lvl="1"/>
            <a:r>
              <a:rPr lang="en-US" dirty="0" smtClean="0"/>
              <a:t>This function adds the passed numbers together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6796" r="71022" b="59917"/>
          <a:stretch>
            <a:fillRect/>
          </a:stretch>
        </p:blipFill>
        <p:spPr bwMode="auto">
          <a:xfrm>
            <a:off x="5029200" y="2438400"/>
            <a:ext cx="2743200" cy="357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2117" t="65534" r="90507" b="26699"/>
          <a:stretch>
            <a:fillRect/>
          </a:stretch>
        </p:blipFill>
        <p:spPr bwMode="auto">
          <a:xfrm>
            <a:off x="8001000" y="4572000"/>
            <a:ext cx="1143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Specified and Variable parameters</a:t>
            </a:r>
          </a:p>
          <a:p>
            <a:pPr lvl="1"/>
            <a:r>
              <a:rPr lang="en-US" dirty="0" smtClean="0"/>
              <a:t>You can combine the specified parameters and arrays to make a useful function</a:t>
            </a:r>
          </a:p>
          <a:p>
            <a:pPr lvl="1"/>
            <a:r>
              <a:rPr lang="en-US" dirty="0" smtClean="0"/>
              <a:t>This one finds averages of a certain amount of numbers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12205" r="66350" b="58946"/>
          <a:stretch>
            <a:fillRect/>
          </a:stretch>
        </p:blipFill>
        <p:spPr bwMode="auto">
          <a:xfrm>
            <a:off x="1295400" y="3352800"/>
            <a:ext cx="3402623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l="1430" t="88901" r="90874" b="4246"/>
          <a:stretch>
            <a:fillRect/>
          </a:stretch>
        </p:blipFill>
        <p:spPr bwMode="auto">
          <a:xfrm>
            <a:off x="6553200" y="3810000"/>
            <a:ext cx="138176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The code in a function is what gets executed when you call the function.</a:t>
            </a:r>
          </a:p>
          <a:p>
            <a:pPr lvl="1"/>
            <a:r>
              <a:rPr lang="en-US" dirty="0" smtClean="0"/>
              <a:t>The return value in a function is the value that the function is set to after it has completed.</a:t>
            </a:r>
          </a:p>
          <a:p>
            <a:pPr lvl="1"/>
            <a:r>
              <a:rPr lang="en-US" dirty="0" smtClean="0"/>
              <a:t>The previous function x = addFour(x) will set x to x+4 on its return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useful abilities of programming is the ability to manipulate files.</a:t>
            </a:r>
          </a:p>
          <a:p>
            <a:r>
              <a:rPr lang="en-US" dirty="0" smtClean="0"/>
              <a:t>Python’s operations for file management are relatively simple.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 occurs when a function calls itself.</a:t>
            </a:r>
          </a:p>
          <a:p>
            <a:r>
              <a:rPr lang="en-US" dirty="0" smtClean="0"/>
              <a:t>This is useful when you plan to scale down a parameter</a:t>
            </a:r>
          </a:p>
          <a:p>
            <a:r>
              <a:rPr lang="en-US" dirty="0" smtClean="0"/>
              <a:t>Recursive functions must have a break condition that returns a set value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l="2117" t="12205" r="55839" b="61165"/>
          <a:stretch>
            <a:fillRect/>
          </a:stretch>
        </p:blipFill>
        <p:spPr bwMode="auto">
          <a:xfrm>
            <a:off x="2590800" y="3581400"/>
            <a:ext cx="4572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 l="1957" t="87725" r="91387" b="4092"/>
          <a:stretch>
            <a:fillRect/>
          </a:stretch>
        </p:blipFill>
        <p:spPr bwMode="auto">
          <a:xfrm>
            <a:off x="7391400" y="3810000"/>
            <a:ext cx="129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4343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Break</a:t>
            </a:r>
          </a:p>
          <a:p>
            <a:r>
              <a:rPr lang="en-US" dirty="0" smtClean="0"/>
              <a:t>values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295400" y="4191000"/>
            <a:ext cx="1600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371600" y="46482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dirty="0" smtClean="0"/>
              <a:t>Python uses a bunch of built in functions such as:</a:t>
            </a:r>
          </a:p>
          <a:p>
            <a:pPr lvl="1"/>
            <a:r>
              <a:rPr lang="en-US" dirty="0" smtClean="0"/>
              <a:t>print </a:t>
            </a:r>
            <a:r>
              <a:rPr lang="en-US" dirty="0" smtClean="0">
                <a:sym typeface="Wingdings" pitchFamily="2" charset="2"/>
              </a:rPr>
              <a:t> prints the parameters with a space in between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len  returns the length of a string or array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range  returns a range of numbers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int  returns integer value of a number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atoi  returns integer value of a string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float  returns decimal value of a number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Many File operations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All the python included functions can be found at http://docs.python.org/library/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Python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vs. Local variables</a:t>
            </a:r>
          </a:p>
          <a:p>
            <a:pPr lvl="1"/>
            <a:r>
              <a:rPr lang="en-US" dirty="0" smtClean="0"/>
              <a:t>Local variables are variables used inside of functions</a:t>
            </a:r>
          </a:p>
          <a:p>
            <a:pPr lvl="2"/>
            <a:r>
              <a:rPr lang="en-US" dirty="0" smtClean="0"/>
              <a:t>They cannot be referenced outside of the function.</a:t>
            </a:r>
          </a:p>
          <a:p>
            <a:pPr lvl="1"/>
            <a:r>
              <a:rPr lang="en-US" dirty="0" smtClean="0"/>
              <a:t>Global variables can be used while the program is still running</a:t>
            </a:r>
          </a:p>
          <a:p>
            <a:pPr lvl="2"/>
            <a:r>
              <a:rPr lang="en-US" dirty="0" smtClean="0"/>
              <a:t>They can be referenced across</a:t>
            </a:r>
          </a:p>
          <a:p>
            <a:pPr lvl="2">
              <a:buNone/>
            </a:pPr>
            <a:r>
              <a:rPr lang="en-US" dirty="0" smtClean="0"/>
              <a:t>	functions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949" t="7179" r="75693" b="69976"/>
          <a:stretch>
            <a:fillRect/>
          </a:stretch>
        </p:blipFill>
        <p:spPr bwMode="auto">
          <a:xfrm>
            <a:off x="5867400" y="4034118"/>
            <a:ext cx="2743200" cy="282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477000" y="48006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943600" y="5867400"/>
            <a:ext cx="304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81600" y="50292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60944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81400" y="4724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5867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global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parameters that are passed into a function are automatically local variables</a:t>
            </a:r>
          </a:p>
          <a:p>
            <a:r>
              <a:rPr lang="en-US" dirty="0" smtClean="0"/>
              <a:t>Local variables are useful because it allows you to reuse variable names in different functions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variables are any variables defined outside of a function</a:t>
            </a:r>
          </a:p>
          <a:p>
            <a:r>
              <a:rPr lang="en-US" dirty="0" smtClean="0"/>
              <a:t>In Python, any variables in the main function are automatically global variables</a:t>
            </a:r>
          </a:p>
          <a:p>
            <a:r>
              <a:rPr lang="en-US" dirty="0" smtClean="0"/>
              <a:t>Variables are defined as global or local when they are first called.  if x is first called inside a function, it will give you an error when you try to call it in a global context.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</a:p>
          <a:p>
            <a:r>
              <a:rPr lang="en-US" dirty="0" smtClean="0"/>
              <a:t>B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D</a:t>
            </a:r>
          </a:p>
          <a:p>
            <a:r>
              <a:rPr lang="en-US" dirty="0" smtClean="0"/>
              <a:t>E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l="1844" t="12205" r="76642" b="61165"/>
          <a:stretch>
            <a:fillRect/>
          </a:stretch>
        </p:blipFill>
        <p:spPr bwMode="auto">
          <a:xfrm>
            <a:off x="5334000" y="1676400"/>
            <a:ext cx="33337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219200" y="1493837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lang="en-US" sz="2700" dirty="0" smtClean="0">
                <a:sym typeface="Wingdings" pitchFamily="2" charset="2"/>
              </a:rPr>
              <a:t>Local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Global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lang="en-US" sz="2700" dirty="0" smtClean="0">
                <a:sym typeface="Wingdings" pitchFamily="2" charset="2"/>
              </a:rPr>
              <a:t>Local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Local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lang="en-US" sz="2700" dirty="0" smtClean="0">
                <a:sym typeface="Wingdings" pitchFamily="2" charset="2"/>
              </a:rPr>
              <a:t>Local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Global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lang="en-US" sz="2700" noProof="0" dirty="0" smtClean="0">
                <a:sym typeface="Wingdings" pitchFamily="2" charset="2"/>
              </a:rPr>
              <a:t>Global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"/>
              <a:buChar char="à"/>
              <a:tabLst/>
              <a:defRPr/>
            </a:pPr>
            <a:r>
              <a:rPr lang="en-US" sz="2700" dirty="0" smtClean="0">
                <a:sym typeface="Wingdings" pitchFamily="2" charset="2"/>
              </a:rPr>
              <a:t>Global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a program that will generate a file containing the numbers 0 – 99 (“\n” creates a new line)</a:t>
            </a:r>
          </a:p>
          <a:p>
            <a:r>
              <a:rPr lang="en-US" dirty="0" smtClean="0"/>
              <a:t>Write a program that uses a defined function to multiply an arbitrary amount of numbers together.</a:t>
            </a:r>
          </a:p>
          <a:p>
            <a:r>
              <a:rPr lang="en-US" dirty="0" smtClean="0"/>
              <a:t>Write a program that will print the numbers 1 through 5 recursively</a:t>
            </a:r>
          </a:p>
          <a:p>
            <a:r>
              <a:rPr lang="en-US" dirty="0" smtClean="0"/>
              <a:t>Write a program that will print the first alphabetical name from a file containing a list of names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33400" y="25908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3400" y="37338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400" y="45720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3400" y="5791200"/>
            <a:ext cx="7955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a program that will count the number of lines in a file and print the result to the screen.</a:t>
            </a:r>
          </a:p>
          <a:p>
            <a:r>
              <a:rPr lang="en-US" dirty="0" smtClean="0"/>
              <a:t>Write a program that will convert an entire file to lowercase letters and print it to a new file.</a:t>
            </a:r>
          </a:p>
          <a:p>
            <a:r>
              <a:rPr lang="en-US" dirty="0" smtClean="0"/>
              <a:t>Write a program that uses a function to convert mass and velocity to kinetic energy. (Hint: KE = ½ mv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Write a recursive function that will give you the number at the nth position of the Fibonacci sequence: 0 1 1 2 3 5 8 13 21</a:t>
            </a:r>
          </a:p>
          <a:p>
            <a:pPr lvl="1"/>
            <a:r>
              <a:rPr lang="en-US" dirty="0" smtClean="0"/>
              <a:t>(Hint: Fib(n) = Fib(n-1) </a:t>
            </a:r>
            <a:r>
              <a:rPr lang="en-US" smtClean="0"/>
              <a:t>+ Fib(n-2))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Opening and Closing:</a:t>
            </a:r>
          </a:p>
          <a:p>
            <a:pPr lvl="1"/>
            <a:r>
              <a:rPr lang="en-US" dirty="0" smtClean="0"/>
              <a:t>Files must always be opened before accessing, and closed when done, or else file errors will turn up.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f = open(“data.txt”, “w+”)</a:t>
            </a:r>
          </a:p>
          <a:p>
            <a:pPr lvl="1">
              <a:buNone/>
            </a:pPr>
            <a:r>
              <a:rPr lang="en-US" dirty="0" smtClean="0"/>
              <a:t>f.close()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The First parameter is the filename.</a:t>
            </a:r>
          </a:p>
          <a:p>
            <a:pPr lvl="1">
              <a:buNone/>
            </a:pPr>
            <a:r>
              <a:rPr lang="en-US" dirty="0" smtClean="0"/>
              <a:t>The second parameter is the ‘mode’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r </a:t>
            </a:r>
            <a:r>
              <a:rPr lang="en-US" dirty="0" smtClean="0">
                <a:sym typeface="Wingdings" pitchFamily="2" charset="2"/>
              </a:rPr>
              <a:t>-&gt; read only</a:t>
            </a:r>
          </a:p>
          <a:p>
            <a:r>
              <a:rPr lang="en-US" dirty="0" smtClean="0">
                <a:sym typeface="Wingdings" pitchFamily="2" charset="2"/>
              </a:rPr>
              <a:t>w -&gt; write only</a:t>
            </a:r>
          </a:p>
          <a:p>
            <a:r>
              <a:rPr lang="en-US" dirty="0" smtClean="0">
                <a:sym typeface="Wingdings" pitchFamily="2" charset="2"/>
              </a:rPr>
              <a:t>a -&gt; append</a:t>
            </a:r>
          </a:p>
          <a:p>
            <a:r>
              <a:rPr lang="en-US" dirty="0" smtClean="0">
                <a:sym typeface="Wingdings" pitchFamily="2" charset="2"/>
              </a:rPr>
              <a:t>r+ -&gt; reading and writing</a:t>
            </a:r>
          </a:p>
          <a:p>
            <a:r>
              <a:rPr lang="en-US" dirty="0" smtClean="0">
                <a:sym typeface="Wingdings" pitchFamily="2" charset="2"/>
              </a:rPr>
              <a:t>w+ -&gt; will create a file if it doesn’t exist</a:t>
            </a:r>
          </a:p>
          <a:p>
            <a:r>
              <a:rPr lang="en-US" dirty="0" smtClean="0">
                <a:sym typeface="Wingdings" pitchFamily="2" charset="2"/>
              </a:rPr>
              <a:t>Append b to the end of any mode for binary reading/writing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Mode isn’t necessary, r will be assumed if it is not specified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Modes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File functions:</a:t>
            </a:r>
          </a:p>
          <a:p>
            <a:pPr lvl="1"/>
            <a:r>
              <a:rPr lang="en-US" dirty="0" smtClean="0"/>
              <a:t>str = f.read()</a:t>
            </a:r>
          </a:p>
          <a:p>
            <a:pPr lvl="2"/>
            <a:r>
              <a:rPr lang="en-US" dirty="0" smtClean="0"/>
              <a:t>Will read the entire file and return a string</a:t>
            </a:r>
          </a:p>
          <a:p>
            <a:pPr lvl="1"/>
            <a:r>
              <a:rPr lang="en-US" dirty="0" smtClean="0"/>
              <a:t>str = f.readline()</a:t>
            </a:r>
          </a:p>
          <a:p>
            <a:pPr lvl="2"/>
            <a:r>
              <a:rPr lang="en-US" dirty="0" smtClean="0"/>
              <a:t>Will read the next line of the file and return a string</a:t>
            </a:r>
          </a:p>
          <a:p>
            <a:pPr lvl="1"/>
            <a:r>
              <a:rPr lang="en-US" dirty="0" smtClean="0"/>
              <a:t>f.write(str)</a:t>
            </a:r>
          </a:p>
          <a:p>
            <a:pPr lvl="2"/>
            <a:r>
              <a:rPr lang="en-US" dirty="0" smtClean="0"/>
              <a:t>Will write the string str to the file</a:t>
            </a:r>
          </a:p>
          <a:p>
            <a:pPr lvl="1"/>
            <a:r>
              <a:rPr lang="en-US" dirty="0" smtClean="0"/>
              <a:t>f.seek(4)</a:t>
            </a:r>
          </a:p>
          <a:p>
            <a:pPr lvl="2"/>
            <a:r>
              <a:rPr lang="en-US" dirty="0" smtClean="0"/>
              <a:t>Will seek 4 bytes further in the file (only works in binary modes)</a:t>
            </a:r>
          </a:p>
          <a:p>
            <a:pPr lvl="1"/>
            <a:r>
              <a:rPr lang="en-US" dirty="0" smtClean="0"/>
              <a:t>f.read(4)</a:t>
            </a:r>
          </a:p>
          <a:p>
            <a:pPr lvl="2"/>
            <a:r>
              <a:rPr lang="en-US" dirty="0" smtClean="0"/>
              <a:t>Will read 4 bytes from the file (only works in binary modes)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from a file: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will print out the entire file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628" t="7688" r="66350" b="73749"/>
          <a:stretch>
            <a:fillRect/>
          </a:stretch>
        </p:blipFill>
        <p:spPr bwMode="auto">
          <a:xfrm>
            <a:off x="2971800" y="2057400"/>
            <a:ext cx="4495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from a file: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will print out one line at a time.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608" t="7130" r="63796" b="71863"/>
          <a:stretch>
            <a:fillRect/>
          </a:stretch>
        </p:blipFill>
        <p:spPr bwMode="auto">
          <a:xfrm>
            <a:off x="3864719" y="1905000"/>
            <a:ext cx="512688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to a file: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“\n” will write a new</a:t>
            </a:r>
          </a:p>
          <a:p>
            <a:pPr>
              <a:buNone/>
            </a:pPr>
            <a:r>
              <a:rPr lang="en-US" dirty="0" smtClean="0"/>
              <a:t>		in the file.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1936" t="7392" r="67733" b="58273"/>
          <a:stretch>
            <a:fillRect/>
          </a:stretch>
        </p:blipFill>
        <p:spPr bwMode="auto">
          <a:xfrm>
            <a:off x="4495800" y="2057400"/>
            <a:ext cx="3581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Escape characters are used to write certain characters that are illegal because they are used in the language.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Characters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67000" y="2971800"/>
          <a:ext cx="3505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81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\t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Tab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\n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New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\r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Carriage Return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\”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Quotes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\b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Backspace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\\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Backslash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\’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ysClr val="windowText" lastClr="000000"/>
                          </a:solidFill>
                        </a:rPr>
                        <a:t>Apostrophe</a:t>
                      </a:r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4253</TotalTime>
  <Words>1036</Words>
  <Application>Microsoft Office PowerPoint</Application>
  <PresentationFormat>On-screen Show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File Manipulation</vt:lpstr>
      <vt:lpstr>Files</vt:lpstr>
      <vt:lpstr>Files</vt:lpstr>
      <vt:lpstr>File Modes</vt:lpstr>
      <vt:lpstr>Files</vt:lpstr>
      <vt:lpstr>Files</vt:lpstr>
      <vt:lpstr>Files</vt:lpstr>
      <vt:lpstr>Files</vt:lpstr>
      <vt:lpstr>Escape Characters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Functions</vt:lpstr>
      <vt:lpstr>Recursion</vt:lpstr>
      <vt:lpstr>Functions</vt:lpstr>
      <vt:lpstr>Variables</vt:lpstr>
      <vt:lpstr>Variables</vt:lpstr>
      <vt:lpstr>Local Variables</vt:lpstr>
      <vt:lpstr>Global Variables</vt:lpstr>
      <vt:lpstr>Variables</vt:lpstr>
      <vt:lpstr>Practice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Brad</dc:creator>
  <cp:lastModifiedBy>Brad</cp:lastModifiedBy>
  <cp:revision>62</cp:revision>
  <dcterms:created xsi:type="dcterms:W3CDTF">2010-02-19T18:11:37Z</dcterms:created>
  <dcterms:modified xsi:type="dcterms:W3CDTF">2010-02-26T05:59:58Z</dcterms:modified>
</cp:coreProperties>
</file>