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78" r:id="rId8"/>
    <p:sldId id="279" r:id="rId9"/>
    <p:sldId id="280" r:id="rId10"/>
    <p:sldId id="281" r:id="rId11"/>
    <p:sldId id="282" r:id="rId12"/>
    <p:sldId id="285" r:id="rId13"/>
    <p:sldId id="283" r:id="rId14"/>
    <p:sldId id="284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7" r:id="rId30"/>
    <p:sldId id="286" r:id="rId31"/>
    <p:sldId id="287" r:id="rId32"/>
    <p:sldId id="288" r:id="rId33"/>
    <p:sldId id="276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DF551E-0343-4553-99B9-409C4C3FBE8C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D5B851-6960-4D6A-BF66-2FDCA1DD3D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python.org/3.1/librar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Python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the same program written using a switch statement: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6875" t="12500" r="45625" b="44792"/>
          <a:stretch>
            <a:fillRect/>
          </a:stretch>
        </p:blipFill>
        <p:spPr bwMode="auto">
          <a:xfrm>
            <a:off x="1981200" y="2514600"/>
            <a:ext cx="568712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Unfortunately, Python doesn’t support switch statements.</a:t>
            </a:r>
          </a:p>
          <a:p>
            <a:r>
              <a:rPr lang="en-US" dirty="0" smtClean="0"/>
              <a:t>Usually writing switch statements has some other workaround that the programmer hasn’t found, so if you think you need a switch statement, think harder!</a:t>
            </a:r>
          </a:p>
          <a:p>
            <a:r>
              <a:rPr lang="en-US" dirty="0" smtClean="0"/>
              <a:t>if nothing comes to mind, nested if statements will do just find if you can figure out how to implement them.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else if statements are another way to do switch statements without the massive indentations of nested if statements</a:t>
            </a:r>
          </a:p>
          <a:p>
            <a:r>
              <a:rPr lang="en-US" dirty="0" smtClean="0"/>
              <a:t>else if statements allow</a:t>
            </a:r>
          </a:p>
          <a:p>
            <a:pPr lvl="1">
              <a:buNone/>
            </a:pPr>
            <a:r>
              <a:rPr lang="en-US" dirty="0" smtClean="0"/>
              <a:t>you to check a second case if</a:t>
            </a:r>
          </a:p>
          <a:p>
            <a:pPr lvl="1">
              <a:buNone/>
            </a:pPr>
            <a:r>
              <a:rPr lang="en-US" dirty="0" smtClean="0"/>
              <a:t>the first case fails.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else if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l="2117" t="7407" r="75693" b="61096"/>
          <a:stretch>
            <a:fillRect/>
          </a:stretch>
        </p:blipFill>
        <p:spPr bwMode="auto">
          <a:xfrm>
            <a:off x="5715000" y="2895600"/>
            <a:ext cx="2362200" cy="352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Loops are very important in programming.  While loops are useful ways to avoid writing too many lines of code.</a:t>
            </a:r>
          </a:p>
          <a:p>
            <a:r>
              <a:rPr lang="en-US" dirty="0" smtClean="0"/>
              <a:t>However, loops should be carefully implemented so as not to force an infinite loop.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loops are even more useful than While loops</a:t>
            </a:r>
          </a:p>
          <a:p>
            <a:r>
              <a:rPr lang="en-US" dirty="0" smtClean="0"/>
              <a:t>For loops are good for counting things or for scrolling through an array one index at a time.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import sys</a:t>
            </a:r>
          </a:p>
          <a:p>
            <a:pPr lvl="1"/>
            <a:r>
              <a:rPr lang="en-US" dirty="0" smtClean="0"/>
              <a:t>Sys contains the basic system library files</a:t>
            </a:r>
          </a:p>
          <a:p>
            <a:pPr lvl="1"/>
            <a:r>
              <a:rPr lang="en-US" dirty="0" smtClean="0"/>
              <a:t>You will probably end up using some of these functions in your programs</a:t>
            </a:r>
          </a:p>
          <a:p>
            <a:pPr lvl="1"/>
            <a:r>
              <a:rPr lang="en-US" dirty="0" smtClean="0"/>
              <a:t>You also may need to import additional files depending on what you are doing</a:t>
            </a:r>
          </a:p>
          <a:p>
            <a:r>
              <a:rPr lang="en-US" dirty="0" smtClean="0"/>
              <a:t>Initialize your variables</a:t>
            </a:r>
          </a:p>
          <a:p>
            <a:pPr lvl="1"/>
            <a:r>
              <a:rPr lang="en-US" dirty="0" smtClean="0"/>
              <a:t>Variables should be initialized at the top of your program for cleaner bookkeeping</a:t>
            </a:r>
          </a:p>
          <a:p>
            <a:pPr lvl="1"/>
            <a:r>
              <a:rPr lang="en-US" dirty="0" smtClean="0"/>
              <a:t>Normally, variables get initialized to 0 or None, depending on variable type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to begin: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Next, you need to think about how you are going to approach the problem.</a:t>
            </a:r>
          </a:p>
          <a:p>
            <a:endParaRPr lang="en-US" dirty="0" smtClean="0"/>
          </a:p>
          <a:p>
            <a:r>
              <a:rPr lang="en-US" dirty="0" smtClean="0"/>
              <a:t>if you are asked to write a program that will compute number of buses to carry a number of students that the user will input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program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 to hold number of students</a:t>
            </a:r>
          </a:p>
          <a:p>
            <a:r>
              <a:rPr lang="en-US" dirty="0" smtClean="0"/>
              <a:t>Variable to hold number of buses</a:t>
            </a:r>
          </a:p>
          <a:p>
            <a:r>
              <a:rPr lang="en-US" dirty="0" smtClean="0"/>
              <a:t>Variable to hold number of seats per bus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will need: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l="949" t="6657" r="75693" b="80028"/>
          <a:stretch>
            <a:fillRect/>
          </a:stretch>
        </p:blipFill>
        <p:spPr bwMode="auto">
          <a:xfrm>
            <a:off x="4495800" y="3276600"/>
            <a:ext cx="3733800" cy="22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function:</a:t>
            </a:r>
          </a:p>
          <a:p>
            <a:pPr lvl="1"/>
            <a:r>
              <a:rPr lang="en-US" dirty="0" smtClean="0"/>
              <a:t>The input function returns the input of the user until the enter key is pressed</a:t>
            </a:r>
          </a:p>
          <a:p>
            <a:pPr lvl="1"/>
            <a:r>
              <a:rPr lang="en-US" dirty="0" smtClean="0"/>
              <a:t>The input is passed a prompt for the user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int function will make the input into an integer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 the input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 l="949" t="18863" r="31314" b="73370"/>
          <a:stretch>
            <a:fillRect/>
          </a:stretch>
        </p:blipFill>
        <p:spPr bwMode="auto">
          <a:xfrm>
            <a:off x="457200" y="3200400"/>
            <a:ext cx="757645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Division seems like a good choice here: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 what happens if you have left over students? </a:t>
            </a:r>
          </a:p>
          <a:p>
            <a:pPr lvl="1"/>
            <a:r>
              <a:rPr lang="en-US" dirty="0" smtClean="0"/>
              <a:t>(e.g. there are 20 seats per bus and 43 students)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the number of buses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949" t="26630" r="62847" b="70041"/>
          <a:stretch>
            <a:fillRect/>
          </a:stretch>
        </p:blipFill>
        <p:spPr bwMode="auto">
          <a:xfrm>
            <a:off x="457200" y="2286000"/>
            <a:ext cx="551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185672"/>
          </a:xfrm>
        </p:spPr>
        <p:txBody>
          <a:bodyPr/>
          <a:lstStyle/>
          <a:p>
            <a:r>
              <a:rPr lang="en-US" dirty="0" smtClean="0"/>
              <a:t>How does a program go from the code I write turn into binary that the computer can read?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533400" y="2700528"/>
            <a:ext cx="8229600" cy="1185672"/>
          </a:xfrm>
          <a:prstGeom prst="rect">
            <a:avLst/>
          </a:prstGeom>
        </p:spPr>
        <p:txBody>
          <a:bodyPr vert="horz" numCol="2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5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2700" baseline="0" dirty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10110101001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62200" y="2971800"/>
            <a:ext cx="2133600" cy="1588"/>
          </a:xfrm>
          <a:prstGeom prst="straightConnector1">
            <a:avLst/>
          </a:prstGeom>
          <a:ln w="88900" cap="flat">
            <a:headEnd w="lg" len="med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division of 43/20 will give you 2.15</a:t>
            </a:r>
          </a:p>
          <a:p>
            <a:r>
              <a:rPr lang="en-US" dirty="0" smtClean="0"/>
              <a:t>Since you can’t order 2.15 buses, you will need 3</a:t>
            </a:r>
          </a:p>
          <a:p>
            <a:r>
              <a:rPr lang="en-US" dirty="0" smtClean="0"/>
              <a:t>Problem:  When you convert 2.15 to an integer, it truncates the decimal:</a:t>
            </a:r>
          </a:p>
          <a:p>
            <a:pPr lvl="1"/>
            <a:r>
              <a:rPr lang="en-US" dirty="0" smtClean="0"/>
              <a:t>Float 2.15 = Integer 2</a:t>
            </a:r>
          </a:p>
          <a:p>
            <a:r>
              <a:rPr lang="en-US" dirty="0" smtClean="0"/>
              <a:t>What can you do?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the number of buses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to add an extra bus if you have a decimal point.</a:t>
            </a:r>
          </a:p>
          <a:p>
            <a:r>
              <a:rPr lang="en-US" dirty="0" smtClean="0"/>
              <a:t>How can you determine if you have a remainder after the division?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the number of buses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provides the programmer with a modulus operator</a:t>
            </a:r>
          </a:p>
          <a:p>
            <a:pPr lvl="1"/>
            <a:r>
              <a:rPr lang="en-US" dirty="0" smtClean="0"/>
              <a:t>Modulus is represented by %</a:t>
            </a:r>
          </a:p>
          <a:p>
            <a:pPr lvl="1"/>
            <a:r>
              <a:rPr lang="en-US" dirty="0" smtClean="0"/>
              <a:t>Modulus returns the remainder after an integer-division</a:t>
            </a:r>
          </a:p>
          <a:p>
            <a:pPr lvl="1"/>
            <a:r>
              <a:rPr lang="en-US" dirty="0" smtClean="0"/>
              <a:t>e.g. 5%3 = 2</a:t>
            </a:r>
          </a:p>
          <a:p>
            <a:pPr lvl="1"/>
            <a:r>
              <a:rPr lang="en-US" dirty="0" smtClean="0"/>
              <a:t>e.g. 7%6 = 1</a:t>
            </a:r>
          </a:p>
          <a:p>
            <a:pPr lvl="1"/>
            <a:r>
              <a:rPr lang="en-US" dirty="0" smtClean="0"/>
              <a:t>e.g. 10%4 = 2</a:t>
            </a:r>
          </a:p>
          <a:p>
            <a:r>
              <a:rPr lang="en-US" dirty="0" smtClean="0"/>
              <a:t>We can use modulus to solve this problem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Modulus Operator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what our computation would look like: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the number of buses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949" t="18863" r="30146" b="62274"/>
          <a:stretch>
            <a:fillRect/>
          </a:stretch>
        </p:blipFill>
        <p:spPr bwMode="auto">
          <a:xfrm>
            <a:off x="990600" y="2743200"/>
            <a:ext cx="740484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user needs to be given the answer as a form of output.</a:t>
            </a:r>
          </a:p>
          <a:p>
            <a:r>
              <a:rPr lang="en-US" dirty="0" smtClean="0"/>
              <a:t>We can print this to the screen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Commas can be used to separate strings from non-strings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the answer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 l="949" t="37795" r="48832" b="58876"/>
          <a:stretch>
            <a:fillRect/>
          </a:stretch>
        </p:blipFill>
        <p:spPr bwMode="auto">
          <a:xfrm>
            <a:off x="533400" y="32004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program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 t="3863" r="26642" b="55617"/>
          <a:stretch>
            <a:fillRect/>
          </a:stretch>
        </p:blipFill>
        <p:spPr bwMode="auto">
          <a:xfrm>
            <a:off x="457200" y="1447800"/>
            <a:ext cx="760179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I mistype something</a:t>
            </a:r>
          </a:p>
          <a:p>
            <a:r>
              <a:rPr lang="en-US" dirty="0" smtClean="0"/>
              <a:t>e.g. I import syst instead of sys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 t="79889" r="21971" b="5687"/>
          <a:stretch>
            <a:fillRect/>
          </a:stretch>
        </p:blipFill>
        <p:spPr bwMode="auto">
          <a:xfrm>
            <a:off x="609600" y="2667000"/>
            <a:ext cx="704923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Elbow Connector 5"/>
          <p:cNvCxnSpPr/>
          <p:nvPr/>
        </p:nvCxnSpPr>
        <p:spPr>
          <a:xfrm rot="10800000">
            <a:off x="2895600" y="3733800"/>
            <a:ext cx="2513806" cy="1219994"/>
          </a:xfrm>
          <a:prstGeom prst="bentConnector3">
            <a:avLst>
              <a:gd name="adj1" fmla="val -60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91000" y="5029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Python tells us the line that caused the error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I mistype a keyword like import?</a:t>
            </a:r>
          </a:p>
          <a:p>
            <a:endParaRPr lang="en-US" dirty="0" smtClean="0"/>
          </a:p>
          <a:p>
            <a:r>
              <a:rPr lang="en-US" dirty="0" smtClean="0"/>
              <a:t>I get a syntax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sz="2700" dirty="0" smtClean="0"/>
              <a:t>error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743200"/>
            <a:ext cx="3579034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most part, Python will tell you when you have done something wrong</a:t>
            </a:r>
          </a:p>
          <a:p>
            <a:pPr lvl="1"/>
            <a:r>
              <a:rPr lang="en-US" dirty="0" smtClean="0"/>
              <a:t>if you are trying to type a keyword, and it doesn’t turn a different color, you have probably mistyped it</a:t>
            </a:r>
          </a:p>
          <a:p>
            <a:pPr lvl="1"/>
            <a:r>
              <a:rPr lang="en-US" dirty="0" smtClean="0"/>
              <a:t>Otherwise, look at the line Python’s shell provides you with in the error and see if you can notice anything wrong.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Python’s inherent functions are located online at </a:t>
            </a:r>
            <a:r>
              <a:rPr lang="en-US" dirty="0" smtClean="0">
                <a:hlinkClick r:id="rId2"/>
              </a:rPr>
              <a:t>http://docs.python.org/3.1/library/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Computers have a program called a compiler that has programming conventions stored in them.</a:t>
            </a:r>
          </a:p>
          <a:p>
            <a:endParaRPr lang="en-US" dirty="0" smtClean="0"/>
          </a:p>
          <a:p>
            <a:r>
              <a:rPr lang="en-US" dirty="0" smtClean="0"/>
              <a:t>The compiler knows</a:t>
            </a:r>
          </a:p>
          <a:p>
            <a:pPr>
              <a:buNone/>
            </a:pPr>
            <a:r>
              <a:rPr lang="en-US" dirty="0" smtClean="0"/>
              <a:t> how to turn your code</a:t>
            </a:r>
          </a:p>
          <a:p>
            <a:pPr>
              <a:buNone/>
            </a:pPr>
            <a:r>
              <a:rPr lang="en-US" dirty="0" smtClean="0"/>
              <a:t> into binary.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is why syntax is</a:t>
            </a:r>
          </a:p>
          <a:p>
            <a:pPr>
              <a:buNone/>
            </a:pPr>
            <a:r>
              <a:rPr lang="en-US" dirty="0" smtClean="0"/>
              <a:t> so important in </a:t>
            </a:r>
          </a:p>
          <a:p>
            <a:pPr>
              <a:buNone/>
            </a:pPr>
            <a:r>
              <a:rPr lang="en-US" dirty="0" smtClean="0"/>
              <a:t>coding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1050" y="2667000"/>
            <a:ext cx="455295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ofr i in range(5)</a:t>
            </a:r>
          </a:p>
          <a:p>
            <a:r>
              <a:rPr lang="en-US" dirty="0" smtClean="0"/>
              <a:t>if (x&lt;3)</a:t>
            </a:r>
          </a:p>
          <a:p>
            <a:r>
              <a:rPr lang="en-US" dirty="0" smtClean="0"/>
              <a:t>while(x And y):</a:t>
            </a:r>
          </a:p>
          <a:p>
            <a:r>
              <a:rPr lang="en-US" dirty="0" smtClean="0"/>
              <a:t>X is an array of length 5:   print(x[5])</a:t>
            </a:r>
          </a:p>
          <a:p>
            <a:r>
              <a:rPr lang="en-US" dirty="0" smtClean="0"/>
              <a:t>print(Hello World)</a:t>
            </a:r>
          </a:p>
          <a:p>
            <a:r>
              <a:rPr lang="en-US" dirty="0" smtClean="0"/>
              <a:t> if(y=4)</a:t>
            </a:r>
          </a:p>
          <a:p>
            <a:r>
              <a:rPr lang="en-US" dirty="0" smtClean="0"/>
              <a:t>d = float(7/4)</a:t>
            </a:r>
          </a:p>
          <a:p>
            <a:r>
              <a:rPr lang="en-US" dirty="0" smtClean="0"/>
              <a:t>x = 3 + input(“Enter a number”)</a:t>
            </a:r>
          </a:p>
          <a:p>
            <a:r>
              <a:rPr lang="en-US" dirty="0" smtClean="0"/>
              <a:t>x = int(7)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Mistakes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def function(x):</a:t>
            </a:r>
          </a:p>
          <a:p>
            <a:pPr lvl="1">
              <a:buNone/>
            </a:pPr>
            <a:r>
              <a:rPr lang="en-US" dirty="0" smtClean="0"/>
              <a:t>	a = 3</a:t>
            </a:r>
          </a:p>
          <a:p>
            <a:pPr lvl="1">
              <a:buNone/>
            </a:pPr>
            <a:r>
              <a:rPr lang="en-US" dirty="0" smtClean="0"/>
              <a:t>	return x+3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c = function(5)</a:t>
            </a:r>
          </a:p>
          <a:p>
            <a:pPr>
              <a:buNone/>
            </a:pPr>
            <a:r>
              <a:rPr lang="en-US" dirty="0" smtClean="0"/>
              <a:t>	b = a + c</a:t>
            </a:r>
          </a:p>
          <a:p>
            <a:pPr>
              <a:buNone/>
            </a:pPr>
            <a:r>
              <a:rPr lang="en-US" dirty="0" smtClean="0"/>
              <a:t>	print(b)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Mistakes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def function(x):</a:t>
            </a:r>
          </a:p>
          <a:p>
            <a:pPr lvl="1">
              <a:buNone/>
            </a:pPr>
            <a:r>
              <a:rPr lang="en-US" dirty="0" smtClean="0"/>
              <a:t>	print(x)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y = function(4)</a:t>
            </a:r>
          </a:p>
          <a:p>
            <a:pPr>
              <a:buNone/>
            </a:pPr>
            <a:r>
              <a:rPr lang="en-US" dirty="0" smtClean="0"/>
              <a:t>	print(y)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Mistakes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/>
          </a:bodyPr>
          <a:lstStyle/>
          <a:p>
            <a:r>
              <a:rPr lang="en-US" dirty="0" smtClean="0"/>
              <a:t>Write a program that asks the user for a number of hours and a pay rate and computes the total payment.  Remember to account for overtime being over 40 hours at time and a half.</a:t>
            </a:r>
          </a:p>
          <a:p>
            <a:r>
              <a:rPr lang="en-US" dirty="0" smtClean="0"/>
              <a:t>Write a program that will find the largest number in an array and print it out.</a:t>
            </a:r>
          </a:p>
          <a:p>
            <a:r>
              <a:rPr lang="en-US" dirty="0" smtClean="0"/>
              <a:t>Write a program that will print pi to 5 digits of precision. (pi can be obtained with math.pi and you will need to import math)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581400"/>
            <a:ext cx="79552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4419600"/>
            <a:ext cx="79552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715000"/>
            <a:ext cx="79552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Write a program that, given a speed (mph) and time traveled (h), will give you the distance traveled (mi).</a:t>
            </a:r>
          </a:p>
          <a:p>
            <a:r>
              <a:rPr lang="en-US" dirty="0" smtClean="0"/>
              <a:t>Write a program that will compute the Fahrenheit temperature given a Celsius temperature. (Hint: F = (9/5)C + 32)</a:t>
            </a:r>
          </a:p>
          <a:p>
            <a:pPr lvl="1"/>
            <a:r>
              <a:rPr lang="en-US" dirty="0" smtClean="0"/>
              <a:t>Make this program continue to ask for input until the user enters “-99”</a:t>
            </a:r>
          </a:p>
          <a:p>
            <a:r>
              <a:rPr lang="en-US" dirty="0" smtClean="0"/>
              <a:t>Make a program that, given a state abbreviation, will print the name of the state.  This should accept capital </a:t>
            </a:r>
            <a:r>
              <a:rPr lang="en-US" smtClean="0"/>
              <a:t>or lowercase letters.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Linking is a part of the compilation process that brings other programs into the compiled code</a:t>
            </a:r>
          </a:p>
          <a:p>
            <a:r>
              <a:rPr lang="en-US" dirty="0" smtClean="0"/>
              <a:t>When you import a file (e.g. import sys) the linker goes at compilation and brings that file into the compiled code</a:t>
            </a:r>
          </a:p>
          <a:p>
            <a:r>
              <a:rPr lang="en-US" dirty="0" smtClean="0"/>
              <a:t>Linking is especially important with library functions.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 functions are standard functions that come with Python.</a:t>
            </a:r>
          </a:p>
          <a:p>
            <a:r>
              <a:rPr lang="en-US" dirty="0" smtClean="0"/>
              <a:t>Functions such as range() and print() are library functions because Python already knows what they are.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functions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Style is very important in Python</a:t>
            </a:r>
          </a:p>
          <a:p>
            <a:pPr lvl="1"/>
            <a:r>
              <a:rPr lang="en-US" dirty="0" smtClean="0"/>
              <a:t>Indentations are used to denote blocks of code as separate from each other</a:t>
            </a:r>
          </a:p>
          <a:p>
            <a:pPr lvl="1"/>
            <a:r>
              <a:rPr lang="en-US" dirty="0" smtClean="0"/>
              <a:t>A # denotes a comment</a:t>
            </a:r>
          </a:p>
          <a:p>
            <a:pPr lvl="2"/>
            <a:r>
              <a:rPr lang="en-US" dirty="0" smtClean="0"/>
              <a:t>Comments are lines in code</a:t>
            </a:r>
          </a:p>
          <a:p>
            <a:pPr lvl="2">
              <a:buNone/>
            </a:pPr>
            <a:r>
              <a:rPr lang="en-US" dirty="0" smtClean="0"/>
              <a:t>    that are not compiled by the </a:t>
            </a:r>
          </a:p>
          <a:p>
            <a:pPr lvl="2">
              <a:buNone/>
            </a:pPr>
            <a:r>
              <a:rPr lang="en-US" dirty="0" smtClean="0"/>
              <a:t>     compiler.</a:t>
            </a:r>
          </a:p>
          <a:p>
            <a:pPr lvl="2"/>
            <a:r>
              <a:rPr lang="en-US" dirty="0" smtClean="0"/>
              <a:t>They are used for book-keeping</a:t>
            </a:r>
          </a:p>
          <a:p>
            <a:pPr lvl="2">
              <a:buNone/>
            </a:pPr>
            <a:r>
              <a:rPr lang="en-US" dirty="0" smtClean="0"/>
              <a:t>   by the programmer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Style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5620" t="8877" r="57008" b="48960"/>
          <a:stretch>
            <a:fillRect/>
          </a:stretch>
        </p:blipFill>
        <p:spPr bwMode="auto">
          <a:xfrm>
            <a:off x="5550569" y="2590800"/>
            <a:ext cx="3593431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Statements are statements that evaluate a condition and act accordingly:</a:t>
            </a:r>
          </a:p>
          <a:p>
            <a:pPr lvl="1">
              <a:buNone/>
            </a:pPr>
            <a:r>
              <a:rPr lang="en-US" dirty="0" smtClean="0"/>
              <a:t>	x = 3</a:t>
            </a:r>
          </a:p>
          <a:p>
            <a:pPr lvl="1">
              <a:buNone/>
            </a:pPr>
            <a:r>
              <a:rPr lang="en-US" dirty="0" smtClean="0"/>
              <a:t>	if(x&gt;2):</a:t>
            </a:r>
          </a:p>
          <a:p>
            <a:pPr lvl="2">
              <a:buNone/>
            </a:pPr>
            <a:r>
              <a:rPr lang="en-US" dirty="0" smtClean="0"/>
              <a:t>	print(“Big)</a:t>
            </a:r>
          </a:p>
          <a:p>
            <a:pPr lvl="1">
              <a:buNone/>
            </a:pPr>
            <a:r>
              <a:rPr lang="en-US" dirty="0" smtClean="0"/>
              <a:t>	else:</a:t>
            </a:r>
          </a:p>
          <a:p>
            <a:pPr lvl="2">
              <a:buNone/>
            </a:pPr>
            <a:r>
              <a:rPr lang="en-US" dirty="0" smtClean="0"/>
              <a:t>	print(“Small”)</a:t>
            </a:r>
          </a:p>
          <a:p>
            <a:r>
              <a:rPr lang="en-US" dirty="0" smtClean="0"/>
              <a:t>But do if statements have a more powerful component?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Assigning grades:</a:t>
            </a:r>
          </a:p>
          <a:p>
            <a:pPr lvl="1"/>
            <a:r>
              <a:rPr lang="en-US" dirty="0" smtClean="0"/>
              <a:t>How would you write a program that, given a numerical grade, prints the letter grade?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Nested if statements</a:t>
            </a:r>
          </a:p>
          <a:p>
            <a:pPr>
              <a:buNone/>
            </a:pPr>
            <a:r>
              <a:rPr lang="en-US" dirty="0" smtClean="0"/>
              <a:t>	allow you to evaluate</a:t>
            </a:r>
          </a:p>
          <a:p>
            <a:pPr>
              <a:buNone/>
            </a:pPr>
            <a:r>
              <a:rPr lang="en-US" dirty="0" smtClean="0"/>
              <a:t>	conditions inside of </a:t>
            </a:r>
          </a:p>
          <a:p>
            <a:pPr>
              <a:buNone/>
            </a:pPr>
            <a:r>
              <a:rPr lang="en-US" dirty="0" smtClean="0"/>
              <a:t>	a condition</a:t>
            </a:r>
          </a:p>
          <a:p>
            <a:r>
              <a:rPr lang="en-US" dirty="0" smtClean="0"/>
              <a:t>This works exactly the</a:t>
            </a:r>
          </a:p>
          <a:p>
            <a:pPr>
              <a:buNone/>
            </a:pPr>
            <a:r>
              <a:rPr lang="en-US" dirty="0" smtClean="0"/>
              <a:t>	same as nested ifs in </a:t>
            </a:r>
          </a:p>
          <a:p>
            <a:pPr>
              <a:buNone/>
            </a:pPr>
            <a:r>
              <a:rPr lang="en-US" dirty="0" smtClean="0"/>
              <a:t>	excel.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If’s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1096" r="65182" b="53398"/>
          <a:stretch>
            <a:fillRect/>
          </a:stretch>
        </p:blipFill>
        <p:spPr bwMode="auto">
          <a:xfrm>
            <a:off x="4876800" y="2932022"/>
            <a:ext cx="3657600" cy="392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despite their usefulness, Nested if’s seem to be a sloppy way to do coding.  They involve a lot of indents and can make code confusing to understand.</a:t>
            </a:r>
          </a:p>
          <a:p>
            <a:r>
              <a:rPr lang="en-US" dirty="0" smtClean="0"/>
              <a:t>But how can we get around this?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If’s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4033</TotalTime>
  <Words>1193</Words>
  <Application>Microsoft Office PowerPoint</Application>
  <PresentationFormat>On-screen Show (4:3)</PresentationFormat>
  <Paragraphs>179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Concourse</vt:lpstr>
      <vt:lpstr>Program Development</vt:lpstr>
      <vt:lpstr>Compiling</vt:lpstr>
      <vt:lpstr>Compiling</vt:lpstr>
      <vt:lpstr>Linking</vt:lpstr>
      <vt:lpstr>Library functions</vt:lpstr>
      <vt:lpstr>Programming Style</vt:lpstr>
      <vt:lpstr>if Statements</vt:lpstr>
      <vt:lpstr>Nested If’s</vt:lpstr>
      <vt:lpstr>Nested If’s</vt:lpstr>
      <vt:lpstr>Switch Statements</vt:lpstr>
      <vt:lpstr>Switch Statements</vt:lpstr>
      <vt:lpstr>else if</vt:lpstr>
      <vt:lpstr>While Loops</vt:lpstr>
      <vt:lpstr>For Loops</vt:lpstr>
      <vt:lpstr>Where to begin:</vt:lpstr>
      <vt:lpstr>Writing a program</vt:lpstr>
      <vt:lpstr>You will need:</vt:lpstr>
      <vt:lpstr>Obtain the input</vt:lpstr>
      <vt:lpstr>Compute the number of buses</vt:lpstr>
      <vt:lpstr>Compute the number of buses</vt:lpstr>
      <vt:lpstr>Compute the number of buses</vt:lpstr>
      <vt:lpstr>Modulus Operator</vt:lpstr>
      <vt:lpstr>Compute the number of buses</vt:lpstr>
      <vt:lpstr>print the answer</vt:lpstr>
      <vt:lpstr>Writing a program</vt:lpstr>
      <vt:lpstr>Debugging</vt:lpstr>
      <vt:lpstr>Debugging</vt:lpstr>
      <vt:lpstr>Debugging</vt:lpstr>
      <vt:lpstr>Functions</vt:lpstr>
      <vt:lpstr>Common Mistakes</vt:lpstr>
      <vt:lpstr>Common Mistakes</vt:lpstr>
      <vt:lpstr>Common Mistakes</vt:lpstr>
      <vt:lpstr>Practice: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Development</dc:title>
  <dc:creator>Brad</dc:creator>
  <cp:lastModifiedBy>Brad</cp:lastModifiedBy>
  <cp:revision>51</cp:revision>
  <dcterms:created xsi:type="dcterms:W3CDTF">2010-02-12T16:34:21Z</dcterms:created>
  <dcterms:modified xsi:type="dcterms:W3CDTF">2010-02-26T05:49:01Z</dcterms:modified>
</cp:coreProperties>
</file>